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6D1B74-B0E1-4457-A8BB-FB0DC73834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AAD9888-0F4A-4A35-AAAE-49257659A4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0CA9F9-4553-43BF-9A01-E0CBA188B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FD0C5-DA69-4BD7-9C45-F3E9CBF7B062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7DBE89-3F43-4848-B64B-77F3A2999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92691A-6BE1-46E2-BA4A-7F68EC9F8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495BC-6A95-4C99-8F3C-56379BD483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9334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4615EF-1F7C-4EF6-B66C-07B6D759E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F8362DD-6E30-4D07-801D-A9D5D21584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757EF1-82C3-437B-B205-4A83202B0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FD0C5-DA69-4BD7-9C45-F3E9CBF7B062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8C44CC8-C62C-49EE-B817-EA3814C66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B9B5AAF-393B-4EBF-B6A3-C2E8CFC92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495BC-6A95-4C99-8F3C-56379BD483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9445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A2DC844-5997-48DC-9571-EE7FDF6741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87A1B5F-1DF5-40E7-B720-A2785FEF83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682AF51-E81A-4017-BD18-B30F481A9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FD0C5-DA69-4BD7-9C45-F3E9CBF7B062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DECB40-9E21-447A-844D-A47A5EED3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4A236B-54BB-41FC-9D36-CA018F154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495BC-6A95-4C99-8F3C-56379BD483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864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55DD3C-358F-47E6-BDF7-2204EE3AA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18FC12-BE9C-4311-90F6-09A3687970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ED19649-CA84-43CA-9CA5-400064BE3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FD0C5-DA69-4BD7-9C45-F3E9CBF7B062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D257EBD-32B7-42DB-AC7F-8C6CAEA57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9E9D978-9F5A-4454-BE21-4ADF31DE4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495BC-6A95-4C99-8F3C-56379BD483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21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E9E425-2B06-4004-9FA7-3B8EBC369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B639FC4-928A-4840-9FAD-1F6EFDB66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D9E4EB7-952C-4015-923E-202E36CE8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FD0C5-DA69-4BD7-9C45-F3E9CBF7B062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B746E9-DC4C-434A-8B1F-0EFB605FF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2C18D7-713E-4B6C-9AD6-78D80E473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495BC-6A95-4C99-8F3C-56379BD483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1057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B5DBB1-0FCE-4180-9169-8F9D15FEC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EBFF6D-94B9-41CB-A773-AAE8367A5A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DE187F1-7CC9-4984-9108-5454165249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21A43EE-2ACB-4EC1-85CF-25C4AC0A2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FD0C5-DA69-4BD7-9C45-F3E9CBF7B062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6E1266-B832-4803-A7EA-669BDD426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7AF87A1-FB71-4696-849E-8F2DA132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495BC-6A95-4C99-8F3C-56379BD483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9648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3DC923-1AA8-457D-80DD-0F34A493F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8C0B2D0-BBF9-48C1-BD95-177B1F60A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D957257-EDE8-4CF9-8B4A-38DAF9E434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CA62D07-3F67-49A0-AAB4-FADBB76DB0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D83F181-484C-493B-BB68-D641CF7C1F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2541E03-03BA-4B77-BC9A-6F6E40AF7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FD0C5-DA69-4BD7-9C45-F3E9CBF7B062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E0702A8-EC89-4BC3-8EF1-65B3AFC65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3D3971E-FB40-46BB-8D8C-C03C7503B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495BC-6A95-4C99-8F3C-56379BD483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293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3B2822-233C-415B-972C-D9F6108B2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A3F62A9-DC93-42C5-AC79-DFEC3AF69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FD0C5-DA69-4BD7-9C45-F3E9CBF7B062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31B78A9-CE0F-4228-A750-86DFADF20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F50458A-44FB-468C-9702-52803A463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495BC-6A95-4C99-8F3C-56379BD483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7809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6D6A8C7-DAEB-4489-9F4F-FAE4B8CEF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FD0C5-DA69-4BD7-9C45-F3E9CBF7B062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01B9238-9B29-4DAB-9302-744929945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64F1F00-2F1C-4E0F-8CA4-A2EE445EF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495BC-6A95-4C99-8F3C-56379BD483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336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981C05-681F-41A1-A4AB-6960C503E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1A62DE-F3B9-42C8-9241-8A027143F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BC84A77-8E27-449E-8743-871B0780AE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E522C0D-9DC1-4B18-A971-8949E0D81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FD0C5-DA69-4BD7-9C45-F3E9CBF7B062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227C308-07C9-44E4-917A-61015BB0A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C9E1F46-1C10-4F7F-9DF2-3829C480E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495BC-6A95-4C99-8F3C-56379BD483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5492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EC3A28-8B08-4870-B1BE-20FF2F3A4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9E336E9-3D69-4E29-924E-43C977790B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9C4F8F0-F603-448C-9062-1B37F0DDD8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0DE160D-8FA5-4FB6-84CB-EE5964240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FD0C5-DA69-4BD7-9C45-F3E9CBF7B062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E08758-4B76-494C-82D2-2FD1C187E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7617EC9-DE72-4186-BEEE-3F86271B9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495BC-6A95-4C99-8F3C-56379BD483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6219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AF2DDD9-D44A-4D1A-BCEF-C9E48EB73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363AC34-8C47-40E1-BFFB-5EA8B796A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3B2336D-68DF-487F-BEDC-B769FAE787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FD0C5-DA69-4BD7-9C45-F3E9CBF7B062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FA7A8A-9CC1-48BA-BF42-544058A817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CD2CA6-7E70-40E5-851A-8AAB9E50F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7495BC-6A95-4C99-8F3C-56379BD483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5451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71CFD17-B205-47ED-86F7-1DEF24F1AA0B}"/>
              </a:ext>
            </a:extLst>
          </p:cNvPr>
          <p:cNvSpPr/>
          <p:nvPr/>
        </p:nvSpPr>
        <p:spPr>
          <a:xfrm>
            <a:off x="292962" y="6152224"/>
            <a:ext cx="9917837" cy="5912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  <a:latin typeface="Eras Light ITC" panose="020B0402030504020804" pitchFamily="34" charset="0"/>
              </a:rPr>
              <a:t>Référence biblio (Eras Light ITC en 16)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0388458-CBD1-439E-AC01-B053B64791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5309"/>
            <a:ext cx="9144000" cy="754601"/>
          </a:xfrm>
        </p:spPr>
        <p:txBody>
          <a:bodyPr>
            <a:normAutofit/>
          </a:bodyPr>
          <a:lstStyle/>
          <a:p>
            <a:r>
              <a:rPr lang="fr-FR" sz="4400" dirty="0">
                <a:latin typeface="Eras Bold ITC" panose="020B0907030504020204" pitchFamily="34" charset="0"/>
              </a:rPr>
              <a:t>Titre </a:t>
            </a:r>
            <a:r>
              <a:rPr lang="fr-FR" sz="1200" i="1" dirty="0">
                <a:latin typeface="Eras Bold ITC" panose="020B0907030504020204" pitchFamily="34" charset="0"/>
              </a:rPr>
              <a:t>(Eras Bold ITC en 44)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243E2FF-FDD8-499D-99EE-970FD683F3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66042" y="1311599"/>
            <a:ext cx="9144000" cy="1032106"/>
          </a:xfrm>
        </p:spPr>
        <p:txBody>
          <a:bodyPr>
            <a:normAutofit/>
          </a:bodyPr>
          <a:lstStyle/>
          <a:p>
            <a:r>
              <a:rPr lang="fr-FR" sz="2000" dirty="0">
                <a:latin typeface="Eras Demi ITC" panose="020B0805030504020804" pitchFamily="34" charset="0"/>
              </a:rPr>
              <a:t>Chapeau en 3/4 lignes max. </a:t>
            </a:r>
            <a:r>
              <a:rPr lang="fr-FR" sz="2000" i="1" dirty="0">
                <a:latin typeface="Eras Demi ITC" panose="020B0805030504020804" pitchFamily="34" charset="0"/>
              </a:rPr>
              <a:t>(Eras Demi ITC en 20)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01B61A1-EF2D-493A-961C-0D5D3E1C4973}"/>
              </a:ext>
            </a:extLst>
          </p:cNvPr>
          <p:cNvSpPr/>
          <p:nvPr/>
        </p:nvSpPr>
        <p:spPr>
          <a:xfrm>
            <a:off x="292963" y="1020932"/>
            <a:ext cx="11606075" cy="16068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79AF58-B287-4C68-9844-4D5F1929A080}"/>
              </a:ext>
            </a:extLst>
          </p:cNvPr>
          <p:cNvSpPr/>
          <p:nvPr/>
        </p:nvSpPr>
        <p:spPr>
          <a:xfrm>
            <a:off x="319858" y="3262571"/>
            <a:ext cx="4911440" cy="249462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tx1"/>
                </a:solidFill>
              </a:rPr>
              <a:t>Illustration</a:t>
            </a:r>
          </a:p>
          <a:p>
            <a:pPr algn="ctr"/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F23F62-6BFB-4E30-A6E4-EE8BA2218B7B}"/>
              </a:ext>
            </a:extLst>
          </p:cNvPr>
          <p:cNvSpPr/>
          <p:nvPr/>
        </p:nvSpPr>
        <p:spPr>
          <a:xfrm>
            <a:off x="7795179" y="2918457"/>
            <a:ext cx="4137671" cy="261911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tx1"/>
                </a:solidFill>
              </a:rPr>
              <a:t>Illustration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E49C992-7B0D-4341-9D91-B89968BEC656}"/>
              </a:ext>
            </a:extLst>
          </p:cNvPr>
          <p:cNvSpPr txBox="1"/>
          <p:nvPr/>
        </p:nvSpPr>
        <p:spPr>
          <a:xfrm>
            <a:off x="259150" y="2820035"/>
            <a:ext cx="4911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Eras Demi ITC" panose="020B0805030504020804" pitchFamily="34" charset="0"/>
              </a:rPr>
              <a:t>Légende </a:t>
            </a:r>
            <a:r>
              <a:rPr lang="fr-FR" sz="1600" i="1" dirty="0">
                <a:latin typeface="Eras Demi ITC" panose="020B0805030504020804" pitchFamily="34" charset="0"/>
              </a:rPr>
              <a:t>(Eras Demi ITC en 16) – 2 lignes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098C762-1F22-4291-A5E6-B5E5252F293B}"/>
              </a:ext>
            </a:extLst>
          </p:cNvPr>
          <p:cNvSpPr txBox="1"/>
          <p:nvPr/>
        </p:nvSpPr>
        <p:spPr>
          <a:xfrm>
            <a:off x="7734471" y="5594050"/>
            <a:ext cx="41376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>
                <a:latin typeface="Eras Demi ITC" panose="020B0805030504020804" pitchFamily="34" charset="0"/>
              </a:rPr>
              <a:t>Légende </a:t>
            </a:r>
            <a:r>
              <a:rPr lang="fr-FR" sz="1600" i="1" dirty="0">
                <a:latin typeface="Eras Demi ITC" panose="020B0805030504020804" pitchFamily="34" charset="0"/>
              </a:rPr>
              <a:t>(Eras Demi ITC en 16) – 2 lignes</a:t>
            </a:r>
          </a:p>
        </p:txBody>
      </p:sp>
    </p:spTree>
    <p:extLst>
      <p:ext uri="{BB962C8B-B14F-4D97-AF65-F5344CB8AC3E}">
        <p14:creationId xmlns:p14="http://schemas.microsoft.com/office/powerpoint/2010/main" val="113180424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54</Words>
  <Application>Microsoft Office PowerPoint</Application>
  <PresentationFormat>Grand écran</PresentationFormat>
  <Paragraphs>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Eras Bold ITC</vt:lpstr>
      <vt:lpstr>Eras Demi ITC</vt:lpstr>
      <vt:lpstr>Eras Light ITC</vt:lpstr>
      <vt:lpstr>Thème Office</vt:lpstr>
      <vt:lpstr>Titre (Eras Bold ITC en 44)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</dc:title>
  <dc:creator>BEAUNAY Stéphanie</dc:creator>
  <cp:lastModifiedBy>BEAUNAY Stéphanie</cp:lastModifiedBy>
  <cp:revision>4</cp:revision>
  <dcterms:created xsi:type="dcterms:W3CDTF">2023-11-30T12:29:05Z</dcterms:created>
  <dcterms:modified xsi:type="dcterms:W3CDTF">2025-12-09T14:31:15Z</dcterms:modified>
</cp:coreProperties>
</file>